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57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FFFF"/>
    <a:srgbClr val="73FFFF"/>
    <a:srgbClr val="A5FFFF"/>
    <a:srgbClr val="D0FFFF"/>
    <a:srgbClr val="8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22"/>
    <p:restoredTop sz="94733"/>
  </p:normalViewPr>
  <p:slideViewPr>
    <p:cSldViewPr snapToGrid="0" snapToObjects="1">
      <p:cViewPr>
        <p:scale>
          <a:sx n="97" d="100"/>
          <a:sy n="97" d="100"/>
        </p:scale>
        <p:origin x="4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3B9DA9-DB4F-1143-B310-F2729709A260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9BE9B4-6DC5-034F-8E96-FA65B4A0E20E}">
      <dgm:prSet phldrT="[Text]" custT="1"/>
      <dgm:spPr/>
      <dgm:t>
        <a:bodyPr/>
        <a:lstStyle/>
        <a:p>
          <a:r>
            <a:rPr lang="en-US" sz="1400" dirty="0">
              <a:latin typeface="Avenir Book" panose="02000503020000020003" pitchFamily="2" charset="0"/>
            </a:rPr>
            <a:t>Basis Gates</a:t>
          </a:r>
        </a:p>
      </dgm:t>
    </dgm:pt>
    <dgm:pt modelId="{B7276EBE-FDEA-D04F-8386-2BE45A993BB7}" type="parTrans" cxnId="{FE98E740-F828-A54B-B9C9-3C7D2C6CCB50}">
      <dgm:prSet/>
      <dgm:spPr/>
      <dgm:t>
        <a:bodyPr/>
        <a:lstStyle/>
        <a:p>
          <a:endParaRPr lang="en-US"/>
        </a:p>
      </dgm:t>
    </dgm:pt>
    <dgm:pt modelId="{F54ABB33-3D1C-B442-9380-58E443C9F748}" type="sibTrans" cxnId="{FE98E740-F828-A54B-B9C9-3C7D2C6CCB50}">
      <dgm:prSet/>
      <dgm:spPr/>
      <dgm:t>
        <a:bodyPr/>
        <a:lstStyle/>
        <a:p>
          <a:endParaRPr lang="en-US"/>
        </a:p>
      </dgm:t>
    </dgm:pt>
    <dgm:pt modelId="{7B360798-BE4A-3E44-91F9-C6D480479D0F}">
      <dgm:prSet phldrT="[Text]" custT="1"/>
      <dgm:spPr/>
      <dgm:t>
        <a:bodyPr/>
        <a:lstStyle/>
        <a:p>
          <a:r>
            <a:rPr lang="en-US" sz="1360" dirty="0">
              <a:latin typeface="Avenir Book" panose="02000503020000020003" pitchFamily="2" charset="0"/>
            </a:rPr>
            <a:t>Pulse Schedule</a:t>
          </a:r>
        </a:p>
      </dgm:t>
    </dgm:pt>
    <dgm:pt modelId="{9F3F0030-DBCE-1E4E-9065-DB576A33C46D}" type="parTrans" cxnId="{8020BA2A-B4E7-BF4C-9666-E0BC33ACE1BA}">
      <dgm:prSet/>
      <dgm:spPr/>
      <dgm:t>
        <a:bodyPr/>
        <a:lstStyle/>
        <a:p>
          <a:endParaRPr lang="en-US"/>
        </a:p>
      </dgm:t>
    </dgm:pt>
    <dgm:pt modelId="{88F37FA6-25AF-B44A-B90A-2E61B057D6F9}" type="sibTrans" cxnId="{8020BA2A-B4E7-BF4C-9666-E0BC33ACE1BA}">
      <dgm:prSet/>
      <dgm:spPr/>
      <dgm:t>
        <a:bodyPr/>
        <a:lstStyle/>
        <a:p>
          <a:endParaRPr lang="en-US"/>
        </a:p>
      </dgm:t>
    </dgm:pt>
    <dgm:pt modelId="{595E53A7-BD59-DB43-8BD1-52CC293142E8}" type="pres">
      <dgm:prSet presAssocID="{273B9DA9-DB4F-1143-B310-F2729709A260}" presName="linearFlow" presStyleCnt="0">
        <dgm:presLayoutVars>
          <dgm:dir/>
          <dgm:animLvl val="lvl"/>
          <dgm:resizeHandles val="exact"/>
        </dgm:presLayoutVars>
      </dgm:prSet>
      <dgm:spPr/>
    </dgm:pt>
    <dgm:pt modelId="{4E1F5DB8-BD3F-E84B-96A7-BDF1C9364F3A}" type="pres">
      <dgm:prSet presAssocID="{B09BE9B4-6DC5-034F-8E96-FA65B4A0E20E}" presName="composite" presStyleCnt="0"/>
      <dgm:spPr/>
    </dgm:pt>
    <dgm:pt modelId="{7A2EC0E8-A254-7E4C-A5A9-2943A4792BE9}" type="pres">
      <dgm:prSet presAssocID="{B09BE9B4-6DC5-034F-8E96-FA65B4A0E20E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5F730E07-D20A-B74D-AC3F-EBAFC1E70EF0}" type="pres">
      <dgm:prSet presAssocID="{B09BE9B4-6DC5-034F-8E96-FA65B4A0E20E}" presName="descendantText" presStyleLbl="alignAcc1" presStyleIdx="0" presStyleCnt="2">
        <dgm:presLayoutVars>
          <dgm:bulletEnabled val="1"/>
        </dgm:presLayoutVars>
      </dgm:prSet>
      <dgm:spPr/>
    </dgm:pt>
    <dgm:pt modelId="{B26866B0-9D17-9049-B970-DBAAF512FA8E}" type="pres">
      <dgm:prSet presAssocID="{F54ABB33-3D1C-B442-9380-58E443C9F748}" presName="sp" presStyleCnt="0"/>
      <dgm:spPr/>
    </dgm:pt>
    <dgm:pt modelId="{2585C671-91D6-9A4B-8C99-4A77A5249D2A}" type="pres">
      <dgm:prSet presAssocID="{7B360798-BE4A-3E44-91F9-C6D480479D0F}" presName="composite" presStyleCnt="0"/>
      <dgm:spPr/>
    </dgm:pt>
    <dgm:pt modelId="{F670D4C5-F516-5C4C-A5BB-937ED38A7F71}" type="pres">
      <dgm:prSet presAssocID="{7B360798-BE4A-3E44-91F9-C6D480479D0F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908F1443-8FFD-1048-A979-BC26D9CCBC55}" type="pres">
      <dgm:prSet presAssocID="{7B360798-BE4A-3E44-91F9-C6D480479D0F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EF29FA29-F903-5941-BDB4-4AC4C57ED382}" type="presOf" srcId="{7B360798-BE4A-3E44-91F9-C6D480479D0F}" destId="{F670D4C5-F516-5C4C-A5BB-937ED38A7F71}" srcOrd="0" destOrd="0" presId="urn:microsoft.com/office/officeart/2005/8/layout/chevron2"/>
    <dgm:cxn modelId="{8020BA2A-B4E7-BF4C-9666-E0BC33ACE1BA}" srcId="{273B9DA9-DB4F-1143-B310-F2729709A260}" destId="{7B360798-BE4A-3E44-91F9-C6D480479D0F}" srcOrd="1" destOrd="0" parTransId="{9F3F0030-DBCE-1E4E-9065-DB576A33C46D}" sibTransId="{88F37FA6-25AF-B44A-B90A-2E61B057D6F9}"/>
    <dgm:cxn modelId="{FE98E740-F828-A54B-B9C9-3C7D2C6CCB50}" srcId="{273B9DA9-DB4F-1143-B310-F2729709A260}" destId="{B09BE9B4-6DC5-034F-8E96-FA65B4A0E20E}" srcOrd="0" destOrd="0" parTransId="{B7276EBE-FDEA-D04F-8386-2BE45A993BB7}" sibTransId="{F54ABB33-3D1C-B442-9380-58E443C9F748}"/>
    <dgm:cxn modelId="{46D5B06C-6BA5-2546-8133-B63B84BF5542}" type="presOf" srcId="{273B9DA9-DB4F-1143-B310-F2729709A260}" destId="{595E53A7-BD59-DB43-8BD1-52CC293142E8}" srcOrd="0" destOrd="0" presId="urn:microsoft.com/office/officeart/2005/8/layout/chevron2"/>
    <dgm:cxn modelId="{A84059B2-136D-D84C-AD57-38FD2DD1C4B5}" type="presOf" srcId="{B09BE9B4-6DC5-034F-8E96-FA65B4A0E20E}" destId="{7A2EC0E8-A254-7E4C-A5A9-2943A4792BE9}" srcOrd="0" destOrd="0" presId="urn:microsoft.com/office/officeart/2005/8/layout/chevron2"/>
    <dgm:cxn modelId="{42B651CB-8287-B045-BF6D-4635E6C84513}" type="presParOf" srcId="{595E53A7-BD59-DB43-8BD1-52CC293142E8}" destId="{4E1F5DB8-BD3F-E84B-96A7-BDF1C9364F3A}" srcOrd="0" destOrd="0" presId="urn:microsoft.com/office/officeart/2005/8/layout/chevron2"/>
    <dgm:cxn modelId="{E8AC2835-E39C-B348-AF3A-5332791FDBE6}" type="presParOf" srcId="{4E1F5DB8-BD3F-E84B-96A7-BDF1C9364F3A}" destId="{7A2EC0E8-A254-7E4C-A5A9-2943A4792BE9}" srcOrd="0" destOrd="0" presId="urn:microsoft.com/office/officeart/2005/8/layout/chevron2"/>
    <dgm:cxn modelId="{1699B884-C2C8-1440-97A4-03ADF1DC2093}" type="presParOf" srcId="{4E1F5DB8-BD3F-E84B-96A7-BDF1C9364F3A}" destId="{5F730E07-D20A-B74D-AC3F-EBAFC1E70EF0}" srcOrd="1" destOrd="0" presId="urn:microsoft.com/office/officeart/2005/8/layout/chevron2"/>
    <dgm:cxn modelId="{3C66FB0F-C4FE-A14B-B2FF-6B1FBF5C8524}" type="presParOf" srcId="{595E53A7-BD59-DB43-8BD1-52CC293142E8}" destId="{B26866B0-9D17-9049-B970-DBAAF512FA8E}" srcOrd="1" destOrd="0" presId="urn:microsoft.com/office/officeart/2005/8/layout/chevron2"/>
    <dgm:cxn modelId="{180E09C9-89A8-5D47-AB10-112E13D7D201}" type="presParOf" srcId="{595E53A7-BD59-DB43-8BD1-52CC293142E8}" destId="{2585C671-91D6-9A4B-8C99-4A77A5249D2A}" srcOrd="2" destOrd="0" presId="urn:microsoft.com/office/officeart/2005/8/layout/chevron2"/>
    <dgm:cxn modelId="{89CFB1CD-7357-2A49-8F5E-136F203C6ED6}" type="presParOf" srcId="{2585C671-91D6-9A4B-8C99-4A77A5249D2A}" destId="{F670D4C5-F516-5C4C-A5BB-937ED38A7F71}" srcOrd="0" destOrd="0" presId="urn:microsoft.com/office/officeart/2005/8/layout/chevron2"/>
    <dgm:cxn modelId="{79762E48-3271-594D-B633-5C1CE5764231}" type="presParOf" srcId="{2585C671-91D6-9A4B-8C99-4A77A5249D2A}" destId="{908F1443-8FFD-1048-A979-BC26D9CCBC5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3B9DA9-DB4F-1143-B310-F2729709A260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9BE9B4-6DC5-034F-8E96-FA65B4A0E20E}">
      <dgm:prSet phldrT="[Text]" custT="1"/>
      <dgm:spPr/>
      <dgm:t>
        <a:bodyPr/>
        <a:lstStyle/>
        <a:p>
          <a:r>
            <a:rPr lang="en-US" sz="1360" dirty="0">
              <a:solidFill>
                <a:srgbClr val="5DFFFF"/>
              </a:solidFill>
              <a:latin typeface="Avenir Book" panose="02000503020000020003" pitchFamily="2" charset="0"/>
            </a:rPr>
            <a:t>Augmented</a:t>
          </a:r>
          <a:r>
            <a:rPr lang="en-US" sz="1360" dirty="0">
              <a:latin typeface="Avenir Book" panose="02000503020000020003" pitchFamily="2" charset="0"/>
            </a:rPr>
            <a:t> Basis Gates</a:t>
          </a:r>
        </a:p>
      </dgm:t>
    </dgm:pt>
    <dgm:pt modelId="{B7276EBE-FDEA-D04F-8386-2BE45A993BB7}" type="parTrans" cxnId="{FE98E740-F828-A54B-B9C9-3C7D2C6CCB50}">
      <dgm:prSet/>
      <dgm:spPr/>
      <dgm:t>
        <a:bodyPr/>
        <a:lstStyle/>
        <a:p>
          <a:endParaRPr lang="en-US"/>
        </a:p>
      </dgm:t>
    </dgm:pt>
    <dgm:pt modelId="{F54ABB33-3D1C-B442-9380-58E443C9F748}" type="sibTrans" cxnId="{FE98E740-F828-A54B-B9C9-3C7D2C6CCB50}">
      <dgm:prSet/>
      <dgm:spPr/>
      <dgm:t>
        <a:bodyPr/>
        <a:lstStyle/>
        <a:p>
          <a:endParaRPr lang="en-US"/>
        </a:p>
      </dgm:t>
    </dgm:pt>
    <dgm:pt modelId="{7B360798-BE4A-3E44-91F9-C6D480479D0F}">
      <dgm:prSet phldrT="[Text]" custT="1"/>
      <dgm:spPr/>
      <dgm:t>
        <a:bodyPr/>
        <a:lstStyle/>
        <a:p>
          <a:r>
            <a:rPr lang="en-US" sz="1360" dirty="0">
              <a:solidFill>
                <a:srgbClr val="5DFFFF"/>
              </a:solidFill>
              <a:latin typeface="Avenir Book" panose="02000503020000020003" pitchFamily="2" charset="0"/>
            </a:rPr>
            <a:t>Optimized</a:t>
          </a:r>
          <a:r>
            <a:rPr lang="en-US" sz="1360" dirty="0">
              <a:latin typeface="Avenir Book" panose="02000503020000020003" pitchFamily="2" charset="0"/>
            </a:rPr>
            <a:t> Schedule</a:t>
          </a:r>
        </a:p>
      </dgm:t>
    </dgm:pt>
    <dgm:pt modelId="{9F3F0030-DBCE-1E4E-9065-DB576A33C46D}" type="parTrans" cxnId="{8020BA2A-B4E7-BF4C-9666-E0BC33ACE1BA}">
      <dgm:prSet/>
      <dgm:spPr/>
      <dgm:t>
        <a:bodyPr/>
        <a:lstStyle/>
        <a:p>
          <a:endParaRPr lang="en-US"/>
        </a:p>
      </dgm:t>
    </dgm:pt>
    <dgm:pt modelId="{88F37FA6-25AF-B44A-B90A-2E61B057D6F9}" type="sibTrans" cxnId="{8020BA2A-B4E7-BF4C-9666-E0BC33ACE1BA}">
      <dgm:prSet/>
      <dgm:spPr/>
      <dgm:t>
        <a:bodyPr/>
        <a:lstStyle/>
        <a:p>
          <a:endParaRPr lang="en-US"/>
        </a:p>
      </dgm:t>
    </dgm:pt>
    <dgm:pt modelId="{595E53A7-BD59-DB43-8BD1-52CC293142E8}" type="pres">
      <dgm:prSet presAssocID="{273B9DA9-DB4F-1143-B310-F2729709A260}" presName="linearFlow" presStyleCnt="0">
        <dgm:presLayoutVars>
          <dgm:dir/>
          <dgm:animLvl val="lvl"/>
          <dgm:resizeHandles val="exact"/>
        </dgm:presLayoutVars>
      </dgm:prSet>
      <dgm:spPr/>
    </dgm:pt>
    <dgm:pt modelId="{4E1F5DB8-BD3F-E84B-96A7-BDF1C9364F3A}" type="pres">
      <dgm:prSet presAssocID="{B09BE9B4-6DC5-034F-8E96-FA65B4A0E20E}" presName="composite" presStyleCnt="0"/>
      <dgm:spPr/>
    </dgm:pt>
    <dgm:pt modelId="{7A2EC0E8-A254-7E4C-A5A9-2943A4792BE9}" type="pres">
      <dgm:prSet presAssocID="{B09BE9B4-6DC5-034F-8E96-FA65B4A0E20E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5F730E07-D20A-B74D-AC3F-EBAFC1E70EF0}" type="pres">
      <dgm:prSet presAssocID="{B09BE9B4-6DC5-034F-8E96-FA65B4A0E20E}" presName="descendantText" presStyleLbl="alignAcc1" presStyleIdx="0" presStyleCnt="2">
        <dgm:presLayoutVars>
          <dgm:bulletEnabled val="1"/>
        </dgm:presLayoutVars>
      </dgm:prSet>
      <dgm:spPr/>
    </dgm:pt>
    <dgm:pt modelId="{B26866B0-9D17-9049-B970-DBAAF512FA8E}" type="pres">
      <dgm:prSet presAssocID="{F54ABB33-3D1C-B442-9380-58E443C9F748}" presName="sp" presStyleCnt="0"/>
      <dgm:spPr/>
    </dgm:pt>
    <dgm:pt modelId="{2585C671-91D6-9A4B-8C99-4A77A5249D2A}" type="pres">
      <dgm:prSet presAssocID="{7B360798-BE4A-3E44-91F9-C6D480479D0F}" presName="composite" presStyleCnt="0"/>
      <dgm:spPr/>
    </dgm:pt>
    <dgm:pt modelId="{F670D4C5-F516-5C4C-A5BB-937ED38A7F71}" type="pres">
      <dgm:prSet presAssocID="{7B360798-BE4A-3E44-91F9-C6D480479D0F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908F1443-8FFD-1048-A979-BC26D9CCBC55}" type="pres">
      <dgm:prSet presAssocID="{7B360798-BE4A-3E44-91F9-C6D480479D0F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EF29FA29-F903-5941-BDB4-4AC4C57ED382}" type="presOf" srcId="{7B360798-BE4A-3E44-91F9-C6D480479D0F}" destId="{F670D4C5-F516-5C4C-A5BB-937ED38A7F71}" srcOrd="0" destOrd="0" presId="urn:microsoft.com/office/officeart/2005/8/layout/chevron2"/>
    <dgm:cxn modelId="{8020BA2A-B4E7-BF4C-9666-E0BC33ACE1BA}" srcId="{273B9DA9-DB4F-1143-B310-F2729709A260}" destId="{7B360798-BE4A-3E44-91F9-C6D480479D0F}" srcOrd="1" destOrd="0" parTransId="{9F3F0030-DBCE-1E4E-9065-DB576A33C46D}" sibTransId="{88F37FA6-25AF-B44A-B90A-2E61B057D6F9}"/>
    <dgm:cxn modelId="{FE98E740-F828-A54B-B9C9-3C7D2C6CCB50}" srcId="{273B9DA9-DB4F-1143-B310-F2729709A260}" destId="{B09BE9B4-6DC5-034F-8E96-FA65B4A0E20E}" srcOrd="0" destOrd="0" parTransId="{B7276EBE-FDEA-D04F-8386-2BE45A993BB7}" sibTransId="{F54ABB33-3D1C-B442-9380-58E443C9F748}"/>
    <dgm:cxn modelId="{46D5B06C-6BA5-2546-8133-B63B84BF5542}" type="presOf" srcId="{273B9DA9-DB4F-1143-B310-F2729709A260}" destId="{595E53A7-BD59-DB43-8BD1-52CC293142E8}" srcOrd="0" destOrd="0" presId="urn:microsoft.com/office/officeart/2005/8/layout/chevron2"/>
    <dgm:cxn modelId="{A84059B2-136D-D84C-AD57-38FD2DD1C4B5}" type="presOf" srcId="{B09BE9B4-6DC5-034F-8E96-FA65B4A0E20E}" destId="{7A2EC0E8-A254-7E4C-A5A9-2943A4792BE9}" srcOrd="0" destOrd="0" presId="urn:microsoft.com/office/officeart/2005/8/layout/chevron2"/>
    <dgm:cxn modelId="{42B651CB-8287-B045-BF6D-4635E6C84513}" type="presParOf" srcId="{595E53A7-BD59-DB43-8BD1-52CC293142E8}" destId="{4E1F5DB8-BD3F-E84B-96A7-BDF1C9364F3A}" srcOrd="0" destOrd="0" presId="urn:microsoft.com/office/officeart/2005/8/layout/chevron2"/>
    <dgm:cxn modelId="{E8AC2835-E39C-B348-AF3A-5332791FDBE6}" type="presParOf" srcId="{4E1F5DB8-BD3F-E84B-96A7-BDF1C9364F3A}" destId="{7A2EC0E8-A254-7E4C-A5A9-2943A4792BE9}" srcOrd="0" destOrd="0" presId="urn:microsoft.com/office/officeart/2005/8/layout/chevron2"/>
    <dgm:cxn modelId="{1699B884-C2C8-1440-97A4-03ADF1DC2093}" type="presParOf" srcId="{4E1F5DB8-BD3F-E84B-96A7-BDF1C9364F3A}" destId="{5F730E07-D20A-B74D-AC3F-EBAFC1E70EF0}" srcOrd="1" destOrd="0" presId="urn:microsoft.com/office/officeart/2005/8/layout/chevron2"/>
    <dgm:cxn modelId="{3C66FB0F-C4FE-A14B-B2FF-6B1FBF5C8524}" type="presParOf" srcId="{595E53A7-BD59-DB43-8BD1-52CC293142E8}" destId="{B26866B0-9D17-9049-B970-DBAAF512FA8E}" srcOrd="1" destOrd="0" presId="urn:microsoft.com/office/officeart/2005/8/layout/chevron2"/>
    <dgm:cxn modelId="{180E09C9-89A8-5D47-AB10-112E13D7D201}" type="presParOf" srcId="{595E53A7-BD59-DB43-8BD1-52CC293142E8}" destId="{2585C671-91D6-9A4B-8C99-4A77A5249D2A}" srcOrd="2" destOrd="0" presId="urn:microsoft.com/office/officeart/2005/8/layout/chevron2"/>
    <dgm:cxn modelId="{89CFB1CD-7357-2A49-8F5E-136F203C6ED6}" type="presParOf" srcId="{2585C671-91D6-9A4B-8C99-4A77A5249D2A}" destId="{F670D4C5-F516-5C4C-A5BB-937ED38A7F71}" srcOrd="0" destOrd="0" presId="urn:microsoft.com/office/officeart/2005/8/layout/chevron2"/>
    <dgm:cxn modelId="{79762E48-3271-594D-B633-5C1CE5764231}" type="presParOf" srcId="{2585C671-91D6-9A4B-8C99-4A77A5249D2A}" destId="{908F1443-8FFD-1048-A979-BC26D9CCBC5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3B9DA9-DB4F-1143-B310-F2729709A260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9BE9B4-6DC5-034F-8E96-FA65B4A0E20E}">
      <dgm:prSet phldrT="[Text]" custT="1"/>
      <dgm:spPr/>
      <dgm:t>
        <a:bodyPr/>
        <a:lstStyle/>
        <a:p>
          <a:r>
            <a:rPr lang="en-US" sz="1370" dirty="0">
              <a:latin typeface="Avenir Book" panose="02000503020000020003" pitchFamily="2" charset="0"/>
            </a:rPr>
            <a:t>Programming Language</a:t>
          </a:r>
        </a:p>
      </dgm:t>
    </dgm:pt>
    <dgm:pt modelId="{B7276EBE-FDEA-D04F-8386-2BE45A993BB7}" type="parTrans" cxnId="{FE98E740-F828-A54B-B9C9-3C7D2C6CCB50}">
      <dgm:prSet/>
      <dgm:spPr/>
      <dgm:t>
        <a:bodyPr/>
        <a:lstStyle/>
        <a:p>
          <a:endParaRPr lang="en-US"/>
        </a:p>
      </dgm:t>
    </dgm:pt>
    <dgm:pt modelId="{F54ABB33-3D1C-B442-9380-58E443C9F748}" type="sibTrans" cxnId="{FE98E740-F828-A54B-B9C9-3C7D2C6CCB50}">
      <dgm:prSet/>
      <dgm:spPr/>
      <dgm:t>
        <a:bodyPr/>
        <a:lstStyle/>
        <a:p>
          <a:endParaRPr lang="en-US"/>
        </a:p>
      </dgm:t>
    </dgm:pt>
    <dgm:pt modelId="{7B360798-BE4A-3E44-91F9-C6D480479D0F}">
      <dgm:prSet phldrT="[Text]" custT="1"/>
      <dgm:spPr/>
      <dgm:t>
        <a:bodyPr/>
        <a:lstStyle/>
        <a:p>
          <a:r>
            <a:rPr lang="en-US" sz="1400" dirty="0">
              <a:latin typeface="Avenir Book" panose="02000503020000020003" pitchFamily="2" charset="0"/>
            </a:rPr>
            <a:t>Assembly</a:t>
          </a:r>
        </a:p>
      </dgm:t>
    </dgm:pt>
    <dgm:pt modelId="{9F3F0030-DBCE-1E4E-9065-DB576A33C46D}" type="parTrans" cxnId="{8020BA2A-B4E7-BF4C-9666-E0BC33ACE1BA}">
      <dgm:prSet/>
      <dgm:spPr/>
      <dgm:t>
        <a:bodyPr/>
        <a:lstStyle/>
        <a:p>
          <a:endParaRPr lang="en-US"/>
        </a:p>
      </dgm:t>
    </dgm:pt>
    <dgm:pt modelId="{88F37FA6-25AF-B44A-B90A-2E61B057D6F9}" type="sibTrans" cxnId="{8020BA2A-B4E7-BF4C-9666-E0BC33ACE1BA}">
      <dgm:prSet/>
      <dgm:spPr/>
      <dgm:t>
        <a:bodyPr/>
        <a:lstStyle/>
        <a:p>
          <a:endParaRPr lang="en-US"/>
        </a:p>
      </dgm:t>
    </dgm:pt>
    <dgm:pt modelId="{595E53A7-BD59-DB43-8BD1-52CC293142E8}" type="pres">
      <dgm:prSet presAssocID="{273B9DA9-DB4F-1143-B310-F2729709A260}" presName="linearFlow" presStyleCnt="0">
        <dgm:presLayoutVars>
          <dgm:dir/>
          <dgm:animLvl val="lvl"/>
          <dgm:resizeHandles val="exact"/>
        </dgm:presLayoutVars>
      </dgm:prSet>
      <dgm:spPr/>
    </dgm:pt>
    <dgm:pt modelId="{4E1F5DB8-BD3F-E84B-96A7-BDF1C9364F3A}" type="pres">
      <dgm:prSet presAssocID="{B09BE9B4-6DC5-034F-8E96-FA65B4A0E20E}" presName="composite" presStyleCnt="0"/>
      <dgm:spPr/>
    </dgm:pt>
    <dgm:pt modelId="{7A2EC0E8-A254-7E4C-A5A9-2943A4792BE9}" type="pres">
      <dgm:prSet presAssocID="{B09BE9B4-6DC5-034F-8E96-FA65B4A0E20E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5F730E07-D20A-B74D-AC3F-EBAFC1E70EF0}" type="pres">
      <dgm:prSet presAssocID="{B09BE9B4-6DC5-034F-8E96-FA65B4A0E20E}" presName="descendantText" presStyleLbl="alignAcc1" presStyleIdx="0" presStyleCnt="2">
        <dgm:presLayoutVars>
          <dgm:bulletEnabled val="1"/>
        </dgm:presLayoutVars>
      </dgm:prSet>
      <dgm:spPr/>
    </dgm:pt>
    <dgm:pt modelId="{B26866B0-9D17-9049-B970-DBAAF512FA8E}" type="pres">
      <dgm:prSet presAssocID="{F54ABB33-3D1C-B442-9380-58E443C9F748}" presName="sp" presStyleCnt="0"/>
      <dgm:spPr/>
    </dgm:pt>
    <dgm:pt modelId="{2585C671-91D6-9A4B-8C99-4A77A5249D2A}" type="pres">
      <dgm:prSet presAssocID="{7B360798-BE4A-3E44-91F9-C6D480479D0F}" presName="composite" presStyleCnt="0"/>
      <dgm:spPr/>
    </dgm:pt>
    <dgm:pt modelId="{F670D4C5-F516-5C4C-A5BB-937ED38A7F71}" type="pres">
      <dgm:prSet presAssocID="{7B360798-BE4A-3E44-91F9-C6D480479D0F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908F1443-8FFD-1048-A979-BC26D9CCBC55}" type="pres">
      <dgm:prSet presAssocID="{7B360798-BE4A-3E44-91F9-C6D480479D0F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EF29FA29-F903-5941-BDB4-4AC4C57ED382}" type="presOf" srcId="{7B360798-BE4A-3E44-91F9-C6D480479D0F}" destId="{F670D4C5-F516-5C4C-A5BB-937ED38A7F71}" srcOrd="0" destOrd="0" presId="urn:microsoft.com/office/officeart/2005/8/layout/chevron2"/>
    <dgm:cxn modelId="{8020BA2A-B4E7-BF4C-9666-E0BC33ACE1BA}" srcId="{273B9DA9-DB4F-1143-B310-F2729709A260}" destId="{7B360798-BE4A-3E44-91F9-C6D480479D0F}" srcOrd="1" destOrd="0" parTransId="{9F3F0030-DBCE-1E4E-9065-DB576A33C46D}" sibTransId="{88F37FA6-25AF-B44A-B90A-2E61B057D6F9}"/>
    <dgm:cxn modelId="{FE98E740-F828-A54B-B9C9-3C7D2C6CCB50}" srcId="{273B9DA9-DB4F-1143-B310-F2729709A260}" destId="{B09BE9B4-6DC5-034F-8E96-FA65B4A0E20E}" srcOrd="0" destOrd="0" parTransId="{B7276EBE-FDEA-D04F-8386-2BE45A993BB7}" sibTransId="{F54ABB33-3D1C-B442-9380-58E443C9F748}"/>
    <dgm:cxn modelId="{46D5B06C-6BA5-2546-8133-B63B84BF5542}" type="presOf" srcId="{273B9DA9-DB4F-1143-B310-F2729709A260}" destId="{595E53A7-BD59-DB43-8BD1-52CC293142E8}" srcOrd="0" destOrd="0" presId="urn:microsoft.com/office/officeart/2005/8/layout/chevron2"/>
    <dgm:cxn modelId="{A84059B2-136D-D84C-AD57-38FD2DD1C4B5}" type="presOf" srcId="{B09BE9B4-6DC5-034F-8E96-FA65B4A0E20E}" destId="{7A2EC0E8-A254-7E4C-A5A9-2943A4792BE9}" srcOrd="0" destOrd="0" presId="urn:microsoft.com/office/officeart/2005/8/layout/chevron2"/>
    <dgm:cxn modelId="{42B651CB-8287-B045-BF6D-4635E6C84513}" type="presParOf" srcId="{595E53A7-BD59-DB43-8BD1-52CC293142E8}" destId="{4E1F5DB8-BD3F-E84B-96A7-BDF1C9364F3A}" srcOrd="0" destOrd="0" presId="urn:microsoft.com/office/officeart/2005/8/layout/chevron2"/>
    <dgm:cxn modelId="{E8AC2835-E39C-B348-AF3A-5332791FDBE6}" type="presParOf" srcId="{4E1F5DB8-BD3F-E84B-96A7-BDF1C9364F3A}" destId="{7A2EC0E8-A254-7E4C-A5A9-2943A4792BE9}" srcOrd="0" destOrd="0" presId="urn:microsoft.com/office/officeart/2005/8/layout/chevron2"/>
    <dgm:cxn modelId="{1699B884-C2C8-1440-97A4-03ADF1DC2093}" type="presParOf" srcId="{4E1F5DB8-BD3F-E84B-96A7-BDF1C9364F3A}" destId="{5F730E07-D20A-B74D-AC3F-EBAFC1E70EF0}" srcOrd="1" destOrd="0" presId="urn:microsoft.com/office/officeart/2005/8/layout/chevron2"/>
    <dgm:cxn modelId="{3C66FB0F-C4FE-A14B-B2FF-6B1FBF5C8524}" type="presParOf" srcId="{595E53A7-BD59-DB43-8BD1-52CC293142E8}" destId="{B26866B0-9D17-9049-B970-DBAAF512FA8E}" srcOrd="1" destOrd="0" presId="urn:microsoft.com/office/officeart/2005/8/layout/chevron2"/>
    <dgm:cxn modelId="{180E09C9-89A8-5D47-AB10-112E13D7D201}" type="presParOf" srcId="{595E53A7-BD59-DB43-8BD1-52CC293142E8}" destId="{2585C671-91D6-9A4B-8C99-4A77A5249D2A}" srcOrd="2" destOrd="0" presId="urn:microsoft.com/office/officeart/2005/8/layout/chevron2"/>
    <dgm:cxn modelId="{89CFB1CD-7357-2A49-8F5E-136F203C6ED6}" type="presParOf" srcId="{2585C671-91D6-9A4B-8C99-4A77A5249D2A}" destId="{F670D4C5-F516-5C4C-A5BB-937ED38A7F71}" srcOrd="0" destOrd="0" presId="urn:microsoft.com/office/officeart/2005/8/layout/chevron2"/>
    <dgm:cxn modelId="{79762E48-3271-594D-B633-5C1CE5764231}" type="presParOf" srcId="{2585C671-91D6-9A4B-8C99-4A77A5249D2A}" destId="{908F1443-8FFD-1048-A979-BC26D9CCBC5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EC0E8-A254-7E4C-A5A9-2943A4792BE9}">
      <dsp:nvSpPr>
        <dsp:cNvPr id="0" name=""/>
        <dsp:cNvSpPr/>
      </dsp:nvSpPr>
      <dsp:spPr>
        <a:xfrm rot="5400000">
          <a:off x="-231851" y="232428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venir Book" panose="02000503020000020003" pitchFamily="2" charset="0"/>
            </a:rPr>
            <a:t>Basis Gates</a:t>
          </a:r>
        </a:p>
      </dsp:txBody>
      <dsp:txXfrm rot="-5400000">
        <a:off x="1" y="541564"/>
        <a:ext cx="1081973" cy="463703"/>
      </dsp:txXfrm>
    </dsp:sp>
    <dsp:sp modelId="{5F730E07-D20A-B74D-AC3F-EBAFC1E70EF0}">
      <dsp:nvSpPr>
        <dsp:cNvPr id="0" name=""/>
        <dsp:cNvSpPr/>
      </dsp:nvSpPr>
      <dsp:spPr>
        <a:xfrm rot="5400000">
          <a:off x="1861311" y="-778760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0D4C5-F516-5C4C-A5BB-937ED38A7F71}">
      <dsp:nvSpPr>
        <dsp:cNvPr id="0" name=""/>
        <dsp:cNvSpPr/>
      </dsp:nvSpPr>
      <dsp:spPr>
        <a:xfrm rot="5400000">
          <a:off x="-231851" y="1482016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452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60" kern="1200" dirty="0">
              <a:latin typeface="Avenir Book" panose="02000503020000020003" pitchFamily="2" charset="0"/>
            </a:rPr>
            <a:t>Pulse Schedule</a:t>
          </a:r>
        </a:p>
      </dsp:txBody>
      <dsp:txXfrm rot="-5400000">
        <a:off x="1" y="1791152"/>
        <a:ext cx="1081973" cy="463703"/>
      </dsp:txXfrm>
    </dsp:sp>
    <dsp:sp modelId="{908F1443-8FFD-1048-A979-BC26D9CCBC55}">
      <dsp:nvSpPr>
        <dsp:cNvPr id="0" name=""/>
        <dsp:cNvSpPr/>
      </dsp:nvSpPr>
      <dsp:spPr>
        <a:xfrm rot="5400000">
          <a:off x="1861311" y="470827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EC0E8-A254-7E4C-A5A9-2943A4792BE9}">
      <dsp:nvSpPr>
        <dsp:cNvPr id="0" name=""/>
        <dsp:cNvSpPr/>
      </dsp:nvSpPr>
      <dsp:spPr>
        <a:xfrm rot="5400000">
          <a:off x="-231851" y="232428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452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60" kern="1200" dirty="0">
              <a:solidFill>
                <a:srgbClr val="5DFFFF"/>
              </a:solidFill>
              <a:latin typeface="Avenir Book" panose="02000503020000020003" pitchFamily="2" charset="0"/>
            </a:rPr>
            <a:t>Augmented</a:t>
          </a:r>
          <a:r>
            <a:rPr lang="en-US" sz="1360" kern="1200" dirty="0">
              <a:latin typeface="Avenir Book" panose="02000503020000020003" pitchFamily="2" charset="0"/>
            </a:rPr>
            <a:t> Basis Gates</a:t>
          </a:r>
        </a:p>
      </dsp:txBody>
      <dsp:txXfrm rot="-5400000">
        <a:off x="1" y="541564"/>
        <a:ext cx="1081973" cy="463703"/>
      </dsp:txXfrm>
    </dsp:sp>
    <dsp:sp modelId="{5F730E07-D20A-B74D-AC3F-EBAFC1E70EF0}">
      <dsp:nvSpPr>
        <dsp:cNvPr id="0" name=""/>
        <dsp:cNvSpPr/>
      </dsp:nvSpPr>
      <dsp:spPr>
        <a:xfrm rot="5400000">
          <a:off x="1861311" y="-778760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0D4C5-F516-5C4C-A5BB-937ED38A7F71}">
      <dsp:nvSpPr>
        <dsp:cNvPr id="0" name=""/>
        <dsp:cNvSpPr/>
      </dsp:nvSpPr>
      <dsp:spPr>
        <a:xfrm rot="5400000">
          <a:off x="-231851" y="1482016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452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60" kern="1200" dirty="0">
              <a:solidFill>
                <a:srgbClr val="5DFFFF"/>
              </a:solidFill>
              <a:latin typeface="Avenir Book" panose="02000503020000020003" pitchFamily="2" charset="0"/>
            </a:rPr>
            <a:t>Optimized</a:t>
          </a:r>
          <a:r>
            <a:rPr lang="en-US" sz="1360" kern="1200" dirty="0">
              <a:latin typeface="Avenir Book" panose="02000503020000020003" pitchFamily="2" charset="0"/>
            </a:rPr>
            <a:t> Schedule</a:t>
          </a:r>
        </a:p>
      </dsp:txBody>
      <dsp:txXfrm rot="-5400000">
        <a:off x="1" y="1791152"/>
        <a:ext cx="1081973" cy="463703"/>
      </dsp:txXfrm>
    </dsp:sp>
    <dsp:sp modelId="{908F1443-8FFD-1048-A979-BC26D9CCBC55}">
      <dsp:nvSpPr>
        <dsp:cNvPr id="0" name=""/>
        <dsp:cNvSpPr/>
      </dsp:nvSpPr>
      <dsp:spPr>
        <a:xfrm rot="5400000">
          <a:off x="1861311" y="470827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EC0E8-A254-7E4C-A5A9-2943A4792BE9}">
      <dsp:nvSpPr>
        <dsp:cNvPr id="0" name=""/>
        <dsp:cNvSpPr/>
      </dsp:nvSpPr>
      <dsp:spPr>
        <a:xfrm rot="5400000">
          <a:off x="-231851" y="232428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0896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70" kern="1200" dirty="0">
              <a:latin typeface="Avenir Book" panose="02000503020000020003" pitchFamily="2" charset="0"/>
            </a:rPr>
            <a:t>Programming Language</a:t>
          </a:r>
        </a:p>
      </dsp:txBody>
      <dsp:txXfrm rot="-5400000">
        <a:off x="1" y="541564"/>
        <a:ext cx="1081973" cy="463703"/>
      </dsp:txXfrm>
    </dsp:sp>
    <dsp:sp modelId="{5F730E07-D20A-B74D-AC3F-EBAFC1E70EF0}">
      <dsp:nvSpPr>
        <dsp:cNvPr id="0" name=""/>
        <dsp:cNvSpPr/>
      </dsp:nvSpPr>
      <dsp:spPr>
        <a:xfrm rot="5400000">
          <a:off x="1861311" y="-778760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0D4C5-F516-5C4C-A5BB-937ED38A7F71}">
      <dsp:nvSpPr>
        <dsp:cNvPr id="0" name=""/>
        <dsp:cNvSpPr/>
      </dsp:nvSpPr>
      <dsp:spPr>
        <a:xfrm rot="5400000">
          <a:off x="-231851" y="1482016"/>
          <a:ext cx="1545676" cy="10819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venir Book" panose="02000503020000020003" pitchFamily="2" charset="0"/>
            </a:rPr>
            <a:t>Assembly</a:t>
          </a:r>
        </a:p>
      </dsp:txBody>
      <dsp:txXfrm rot="-5400000">
        <a:off x="1" y="1791152"/>
        <a:ext cx="1081973" cy="463703"/>
      </dsp:txXfrm>
    </dsp:sp>
    <dsp:sp modelId="{908F1443-8FFD-1048-A979-BC26D9CCBC55}">
      <dsp:nvSpPr>
        <dsp:cNvPr id="0" name=""/>
        <dsp:cNvSpPr/>
      </dsp:nvSpPr>
      <dsp:spPr>
        <a:xfrm rot="5400000">
          <a:off x="1861311" y="470827"/>
          <a:ext cx="1004689" cy="256336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1B02D-ACF7-754D-8032-52CD90B7E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4ED8B-38EB-B749-A5D0-4D944C07D5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F92A0-59C3-0F4D-B7C2-90FA5AF3C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F136-2FE6-D94F-AC76-5037C6064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C0F2C-B0FA-C344-B26B-79DA2320A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17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4B47F-544B-594C-A7EF-47D32B610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BC2B23-338F-8F42-A968-67AD51CD37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8F315-58A1-3842-AA09-576186287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C8A85-39D6-1C4E-93F3-DB9B0332A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D70A4-4BA2-494F-8254-59975E9C1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458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2A9E18-548F-C94B-AFF9-A624CB3B5D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025329-3A65-8842-9368-72F1B51FF8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41409-48C5-A743-8B16-A6195A010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7ECD-499F-9342-BA5E-ED5825063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2DB53-2BA1-C643-9D94-8D58D6CF5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29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627EA-DE54-AF4C-9CDC-0C5B920C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16119-F878-3941-BFC7-10553AF4D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807A6-4631-0A4A-81D5-6B0514BE4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EA024-1318-004F-9C21-3237D644A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3BE44-FBFA-1748-98AD-CE2207FA3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49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46A7-D4CE-C44B-B388-CA3C18F1E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80DF4B-9F96-A840-98F9-F1A9140EE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D53A5-6420-9041-9613-08E6DB007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61FBE-DF1A-8A48-908D-F19EEBF29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E03A7-E0F1-4B43-ADA9-E2DE9957A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562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FA95B-6D6A-584B-A8DD-8D122D4A9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4EDED-F1D2-C84B-99EC-532A03053F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D966AB-072E-8A45-A4CC-F30889D0C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99C0C-B178-0E46-9353-39AFB2800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8CE406-9A19-844E-9A22-D0BCC74CD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F9823-2C43-974A-BAF1-6CD937068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783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257B6-51C8-AE4C-BDEB-3E63030C8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E4F5C-CBAD-214C-BE2F-D22482620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65C06-B847-8C47-A330-814B5E901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FB4564-AD6E-2847-A1BA-08115E2CA7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3ADC46-C947-8D4D-BA8D-2358BBDF07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CA3EE6-AFB4-844A-B30D-AD1A47DB6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46E6AA-706D-2C4E-9C6C-5EF9ABE42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9F236E-0A0C-1D4C-A4D0-0AFAECA8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09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6BFA9-F38F-B245-BE5A-E536EA7C4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F1A74C-8C3A-0A4C-9A0B-0E73C23CD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445E66-A067-B34A-8C72-1CDEEE7CD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9EC46-35EF-4646-BA49-76209603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39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4C584-7AF6-B74D-B524-76998CBE5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9E063B-02A9-0242-BB32-82383BE14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5F49E2-1B34-B04D-97B7-944A1442B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53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2FA16-68B3-D14B-91BE-822D70907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D14EE-B5CD-1A4F-A0D7-385FD6083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3FC12D-D02A-C54F-ABD7-AE9FBBCF9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DF76C6-993F-7B4E-8B00-416AF4551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32B55-04A2-C649-9A0E-F39A4B1D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269A5-76F8-4248-A087-EDD60CE2F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90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26709-83CD-B94F-8C31-87AE72210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BDCB6B-E33D-014F-A0A7-0B085D6537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7AFCE-2C72-E44B-8E83-65ED477BC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9868ED-C7CB-A44E-9925-7C26931EC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8E09AA-256D-FF40-A737-06C0FCA69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3B5166-925E-054E-95B9-F02EE7E91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95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A5AF58-8A09-4248-98CB-5AC03565E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0E5EA-6FA0-F94B-A538-D356B2B30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5588A-A3E9-2C4C-A414-8F4BA9B8E9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B34C9-FDA8-EC4A-9BCE-322649B6A89E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72A57-03F0-6B46-8371-A540C1C41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FC234-AD1C-7141-9310-6C1E7CDA87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12286-8AC4-B04D-A4BF-273EB0E1D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2.png"/><Relationship Id="rId18" Type="http://schemas.microsoft.com/office/2007/relationships/diagramDrawing" Target="../diagrams/drawing3.xml"/><Relationship Id="rId3" Type="http://schemas.openxmlformats.org/officeDocument/2006/relationships/diagramLayout" Target="../diagrams/layout1.xml"/><Relationship Id="rId21" Type="http://schemas.openxmlformats.org/officeDocument/2006/relationships/image" Target="../media/image5.tiff"/><Relationship Id="rId7" Type="http://schemas.openxmlformats.org/officeDocument/2006/relationships/image" Target="../media/image1.png"/><Relationship Id="rId12" Type="http://schemas.microsoft.com/office/2007/relationships/diagramDrawing" Target="../diagrams/drawing2.xml"/><Relationship Id="rId17" Type="http://schemas.openxmlformats.org/officeDocument/2006/relationships/diagramColors" Target="../diagrams/colors3.xml"/><Relationship Id="rId2" Type="http://schemas.openxmlformats.org/officeDocument/2006/relationships/diagramData" Target="../diagrams/data1.xml"/><Relationship Id="rId16" Type="http://schemas.openxmlformats.org/officeDocument/2006/relationships/diagramQuickStyle" Target="../diagrams/quickStyle3.xml"/><Relationship Id="rId20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5" Type="http://schemas.openxmlformats.org/officeDocument/2006/relationships/diagramLayout" Target="../diagrams/layout3.xml"/><Relationship Id="rId10" Type="http://schemas.openxmlformats.org/officeDocument/2006/relationships/diagramQuickStyle" Target="../diagrams/quickStyle2.xml"/><Relationship Id="rId19" Type="http://schemas.openxmlformats.org/officeDocument/2006/relationships/image" Target="../media/image3.png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Relationship Id="rId14" Type="http://schemas.openxmlformats.org/officeDocument/2006/relationships/diagramData" Target="../diagrams/data3.xml"/><Relationship Id="rId2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6C14FB8-1E78-DA40-A7BC-9B3CAA46FB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1680159"/>
              </p:ext>
            </p:extLst>
          </p:nvPr>
        </p:nvGraphicFramePr>
        <p:xfrm>
          <a:off x="2032000" y="3341914"/>
          <a:ext cx="3645339" cy="2796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4200F87B-F7DF-E34B-94CE-7A6BBE2988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6796" y="3525650"/>
            <a:ext cx="2402413" cy="64190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919E1A4-9E05-9244-9C90-49903FDC86BA}"/>
              </a:ext>
            </a:extLst>
          </p:cNvPr>
          <p:cNvSpPr txBox="1"/>
          <p:nvPr/>
        </p:nvSpPr>
        <p:spPr>
          <a:xfrm>
            <a:off x="2043947" y="6191956"/>
            <a:ext cx="361323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Avenir Book" panose="02000503020000020003" pitchFamily="2" charset="0"/>
              </a:rPr>
              <a:t>Standard Compilation Flow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E708356-7425-1F40-BD74-19425AC6512C}"/>
              </a:ext>
            </a:extLst>
          </p:cNvPr>
          <p:cNvSpPr txBox="1"/>
          <p:nvPr/>
        </p:nvSpPr>
        <p:spPr>
          <a:xfrm>
            <a:off x="7478366" y="6191956"/>
            <a:ext cx="140589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Avenir Book" panose="02000503020000020003" pitchFamily="2" charset="0"/>
              </a:rPr>
              <a:t>Our Work</a:t>
            </a:r>
          </a:p>
        </p:txBody>
      </p:sp>
      <p:graphicFrame>
        <p:nvGraphicFramePr>
          <p:cNvPr id="39" name="Diagram 38">
            <a:extLst>
              <a:ext uri="{FF2B5EF4-FFF2-40B4-BE49-F238E27FC236}">
                <a16:creationId xmlns:a16="http://schemas.microsoft.com/office/drawing/2014/main" id="{001B6C6E-D287-CC41-B445-E71A1ADDAC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777748"/>
              </p:ext>
            </p:extLst>
          </p:nvPr>
        </p:nvGraphicFramePr>
        <p:xfrm>
          <a:off x="6069375" y="3341914"/>
          <a:ext cx="3645339" cy="2796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38" name="Picture 37">
            <a:extLst>
              <a:ext uri="{FF2B5EF4-FFF2-40B4-BE49-F238E27FC236}">
                <a16:creationId xmlns:a16="http://schemas.microsoft.com/office/drawing/2014/main" id="{0780A01B-036F-024F-B5A3-886CAC42319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192372" y="3535832"/>
            <a:ext cx="2468880" cy="593611"/>
          </a:xfrm>
          <a:prstGeom prst="rect">
            <a:avLst/>
          </a:prstGeom>
        </p:spPr>
      </p:pic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E8592C82-1E63-E642-9AE8-94F3292002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4136019"/>
              </p:ext>
            </p:extLst>
          </p:nvPr>
        </p:nvGraphicFramePr>
        <p:xfrm>
          <a:off x="4562391" y="299234"/>
          <a:ext cx="3645339" cy="2796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1C7A1E4F-CA28-9B4D-9EB6-776CD1BBA8E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46132" y="1682604"/>
            <a:ext cx="2388415" cy="695556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FED8F47-72F1-7440-85C0-966A3D60D710}"/>
              </a:ext>
            </a:extLst>
          </p:cNvPr>
          <p:cNvCxnSpPr>
            <a:cxnSpLocks/>
          </p:cNvCxnSpPr>
          <p:nvPr/>
        </p:nvCxnSpPr>
        <p:spPr>
          <a:xfrm>
            <a:off x="5444132" y="2830286"/>
            <a:ext cx="1087295" cy="38501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A7C7DA0-2E0C-AC4B-8DD1-0D5F1E16F39B}"/>
              </a:ext>
            </a:extLst>
          </p:cNvPr>
          <p:cNvCxnSpPr>
            <a:cxnSpLocks/>
          </p:cNvCxnSpPr>
          <p:nvPr/>
        </p:nvCxnSpPr>
        <p:spPr>
          <a:xfrm flipH="1">
            <a:off x="3664309" y="2830286"/>
            <a:ext cx="1087295" cy="385017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D4A04BE-7775-8B43-8FFB-B5E6B1318E4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349220" y="4657010"/>
            <a:ext cx="2179644" cy="9052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75A6C1-7267-8745-96C8-78FCB8DE0C85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265982" y="4657010"/>
            <a:ext cx="2184040" cy="9052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2BB77C-0307-5044-8972-D83505FC2539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699107" y="504717"/>
            <a:ext cx="2459755" cy="64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57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2F2B49C-6DEE-4E40-A113-522853E02B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99" t="1303" r="997" b="25946"/>
          <a:stretch/>
        </p:blipFill>
        <p:spPr>
          <a:xfrm>
            <a:off x="679622" y="679622"/>
            <a:ext cx="10923373" cy="353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788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BA9EA9-54A7-EF47-9B57-2DE67CECC16B}"/>
              </a:ext>
            </a:extLst>
          </p:cNvPr>
          <p:cNvSpPr/>
          <p:nvPr/>
        </p:nvSpPr>
        <p:spPr>
          <a:xfrm>
            <a:off x="2774950" y="533400"/>
            <a:ext cx="6096000" cy="6047809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900" dirty="0" err="1">
                <a:solidFill>
                  <a:srgbClr val="2EAEBB"/>
                </a:solidFill>
                <a:effectLst/>
                <a:latin typeface="Menlo" panose="020B0609030804020204" pitchFamily="49" charset="0"/>
              </a:rPr>
              <a:t>qaoa_mixing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(N, beta):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i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900" dirty="0">
                <a:solidFill>
                  <a:srgbClr val="2EAEBB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(N):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    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circ.rx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(beta, i)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h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sdg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ccx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u2(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pi/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u3(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cx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ZZInt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DirectRX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cx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4</a:t>
            </a: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direct_rx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cross-res(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1.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u1(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0.6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zint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0.3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q[</a:t>
            </a:r>
            <a:r>
              <a:rPr lang="en-US" sz="900" dirty="0">
                <a:solidFill>
                  <a:srgbClr val="B42419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circ =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QuantumCircuit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(N)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edge </a:t>
            </a:r>
            <a:r>
              <a:rPr lang="en-US" sz="900" dirty="0">
                <a:solidFill>
                  <a:srgbClr val="C1651C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edges:</a:t>
            </a:r>
          </a:p>
          <a:p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9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circ.zz_int</a:t>
            </a:r>
            <a: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(𝛄, edge)</a:t>
            </a:r>
          </a:p>
          <a:p>
            <a:br>
              <a:rPr lang="en-US" sz="9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sz="9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863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C9EF07A-BD8E-1B4D-83EB-A2B221C734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6"/>
          <a:stretch/>
        </p:blipFill>
        <p:spPr bwMode="auto">
          <a:xfrm>
            <a:off x="1401609" y="4306"/>
            <a:ext cx="4180114" cy="3945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EADC49EF-73C5-0549-A460-C538A45866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90"/>
          <a:stretch/>
        </p:blipFill>
        <p:spPr bwMode="auto">
          <a:xfrm>
            <a:off x="7052805" y="1470097"/>
            <a:ext cx="2544318" cy="1793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50C6D99F-3373-BC4A-8B7D-A0D660F4E7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01"/>
          <a:stretch/>
        </p:blipFill>
        <p:spPr bwMode="auto">
          <a:xfrm>
            <a:off x="7101321" y="4306"/>
            <a:ext cx="2469042" cy="1439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CA29C57-004D-3D44-B401-50196C862DE5}"/>
              </a:ext>
            </a:extLst>
          </p:cNvPr>
          <p:cNvCxnSpPr>
            <a:cxnSpLocks/>
          </p:cNvCxnSpPr>
          <p:nvPr/>
        </p:nvCxnSpPr>
        <p:spPr>
          <a:xfrm flipH="1">
            <a:off x="2312544" y="857900"/>
            <a:ext cx="39118" cy="69415"/>
          </a:xfrm>
          <a:prstGeom prst="straightConnector1">
            <a:avLst/>
          </a:prstGeom>
          <a:ln>
            <a:solidFill>
              <a:schemeClr val="accent6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B160F06-52F2-E44C-90D2-6D4EB9F7477B}"/>
              </a:ext>
            </a:extLst>
          </p:cNvPr>
          <p:cNvCxnSpPr>
            <a:cxnSpLocks/>
          </p:cNvCxnSpPr>
          <p:nvPr/>
        </p:nvCxnSpPr>
        <p:spPr>
          <a:xfrm>
            <a:off x="2242400" y="1377828"/>
            <a:ext cx="0" cy="71515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458FD4D-3310-0944-8551-6D8156CD7E8E}"/>
              </a:ext>
            </a:extLst>
          </p:cNvPr>
          <p:cNvCxnSpPr>
            <a:cxnSpLocks/>
          </p:cNvCxnSpPr>
          <p:nvPr/>
        </p:nvCxnSpPr>
        <p:spPr>
          <a:xfrm flipH="1" flipV="1">
            <a:off x="4721142" y="1329889"/>
            <a:ext cx="88423" cy="71217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2B7833B-139F-2345-9029-A67B595C248E}"/>
              </a:ext>
            </a:extLst>
          </p:cNvPr>
          <p:cNvCxnSpPr>
            <a:cxnSpLocks/>
          </p:cNvCxnSpPr>
          <p:nvPr/>
        </p:nvCxnSpPr>
        <p:spPr>
          <a:xfrm flipH="1" flipV="1">
            <a:off x="4228084" y="693877"/>
            <a:ext cx="101869" cy="35608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4467EB9-9B7A-5649-BBDB-92576069ADBF}"/>
              </a:ext>
            </a:extLst>
          </p:cNvPr>
          <p:cNvCxnSpPr>
            <a:cxnSpLocks/>
          </p:cNvCxnSpPr>
          <p:nvPr/>
        </p:nvCxnSpPr>
        <p:spPr>
          <a:xfrm flipH="1">
            <a:off x="2315328" y="889340"/>
            <a:ext cx="80682" cy="47409"/>
          </a:xfrm>
          <a:prstGeom prst="straightConnector1">
            <a:avLst/>
          </a:prstGeom>
          <a:ln>
            <a:solidFill>
              <a:srgbClr val="FF00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88F4A38-FEF6-3B4C-8016-16B0331C82EF}"/>
              </a:ext>
            </a:extLst>
          </p:cNvPr>
          <p:cNvSpPr/>
          <p:nvPr/>
        </p:nvSpPr>
        <p:spPr>
          <a:xfrm>
            <a:off x="2281519" y="294290"/>
            <a:ext cx="1302509" cy="595050"/>
          </a:xfrm>
          <a:prstGeom prst="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DB00BA8-CD70-1A4A-BF13-3DC30E094DA0}"/>
              </a:ext>
            </a:extLst>
          </p:cNvPr>
          <p:cNvCxnSpPr>
            <a:cxnSpLocks/>
          </p:cNvCxnSpPr>
          <p:nvPr/>
        </p:nvCxnSpPr>
        <p:spPr>
          <a:xfrm flipV="1">
            <a:off x="3584028" y="94594"/>
            <a:ext cx="3517293" cy="199696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BA43C0B-775C-7E46-841A-132CA2EBB2F0}"/>
              </a:ext>
            </a:extLst>
          </p:cNvPr>
          <p:cNvCxnSpPr>
            <a:cxnSpLocks/>
          </p:cNvCxnSpPr>
          <p:nvPr/>
        </p:nvCxnSpPr>
        <p:spPr>
          <a:xfrm>
            <a:off x="3584028" y="889340"/>
            <a:ext cx="3567824" cy="48848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97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7F07C027-D8F1-4B42-A7A5-0BC5F4DA57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6" b="11137"/>
          <a:stretch/>
        </p:blipFill>
        <p:spPr bwMode="auto">
          <a:xfrm>
            <a:off x="1412920" y="3364345"/>
            <a:ext cx="4180114" cy="347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4">
            <a:extLst>
              <a:ext uri="{FF2B5EF4-FFF2-40B4-BE49-F238E27FC236}">
                <a16:creationId xmlns:a16="http://schemas.microsoft.com/office/drawing/2014/main" id="{CEDA0910-E656-C948-9716-C9457E299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527" y="3923459"/>
            <a:ext cx="4069836" cy="2653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768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1370</TotalTime>
  <Words>288</Words>
  <Application>Microsoft Macintosh PowerPoint</Application>
  <PresentationFormat>Widescreen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Avenir Book</vt:lpstr>
      <vt:lpstr>Calibri</vt:lpstr>
      <vt:lpstr>Calibri Light</vt:lpstr>
      <vt:lpstr>Menlo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Pranav Gokhale</dc:creator>
  <cp:lastModifiedBy>Ali Javadiabhari</cp:lastModifiedBy>
  <cp:revision>30</cp:revision>
  <dcterms:created xsi:type="dcterms:W3CDTF">2019-11-13T20:08:44Z</dcterms:created>
  <dcterms:modified xsi:type="dcterms:W3CDTF">2019-11-25T17:33:19Z</dcterms:modified>
</cp:coreProperties>
</file>

<file path=docProps/thumbnail.jpeg>
</file>